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0" r:id="rId6"/>
    <p:sldId id="272" r:id="rId7"/>
    <p:sldId id="276" r:id="rId8"/>
    <p:sldId id="271" r:id="rId9"/>
    <p:sldId id="274" r:id="rId10"/>
    <p:sldId id="259" r:id="rId11"/>
    <p:sldId id="261" r:id="rId12"/>
    <p:sldId id="264" r:id="rId13"/>
    <p:sldId id="263" r:id="rId14"/>
    <p:sldId id="266" r:id="rId15"/>
    <p:sldId id="273" r:id="rId16"/>
    <p:sldId id="275" r:id="rId17"/>
    <p:sldId id="268" r:id="rId18"/>
    <p:sldId id="269" r:id="rId19"/>
    <p:sldId id="270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5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3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5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1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8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9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8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3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9E0F8E-070B-4FC6-9EE3-C604AA570D40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9F04EA9-8FDB-44D9-B3FD-7744D721F2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30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21AE3-C780-AF32-C3E0-0415D8D66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977900"/>
            <a:ext cx="6876511" cy="3327734"/>
          </a:xfrm>
        </p:spPr>
        <p:txBody>
          <a:bodyPr anchor="b">
            <a:normAutofit/>
          </a:bodyPr>
          <a:lstStyle/>
          <a:p>
            <a:r>
              <a:rPr lang="en-US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Eye-tracking Figures:</a:t>
            </a:r>
            <a:br>
              <a:rPr lang="en-US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Jocamo, 03/31/2023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0FDAC-574A-46F5-AEBC-B244EE82D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6" y="4621235"/>
            <a:ext cx="6539558" cy="1225028"/>
          </a:xfrm>
        </p:spPr>
        <p:txBody>
          <a:bodyPr anchor="t">
            <a:normAutofit/>
          </a:bodyPr>
          <a:lstStyle/>
          <a:p>
            <a:pPr algn="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 by Ethan J. Lott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8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3886-9B8D-6DA4-0674-BDC6FBB4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Fixations; Trial 10</a:t>
            </a:r>
          </a:p>
        </p:txBody>
      </p:sp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ADF3D42-F511-811D-553A-E16A329AB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92" y="1791478"/>
            <a:ext cx="6288616" cy="47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8E03-1552-F884-9464-251A95B2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Freq. Spectra Of Fixations; Trial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DC8E-7D7D-82B1-7253-F6A6520E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804" y="1779567"/>
            <a:ext cx="6276392" cy="472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B85-CADC-5ABA-D264-DE188404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Avg. Freq. Spectra Of Fixations</a:t>
            </a:r>
          </a:p>
        </p:txBody>
      </p:sp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D19A1C8E-84A2-0AF1-7450-AA630382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27" y="1903445"/>
            <a:ext cx="5914946" cy="44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86EF-5449-DF6E-0A88-94A6BB14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Freq./Power Of Fixations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D208-0BED-6433-9F3E-E6950A7BA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3841" y="1772816"/>
            <a:ext cx="8224317" cy="47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7E72-9FA2-AA6F-D5A1-CEAA1F0C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 Decompositions; Trial 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F7B650-7AD3-7E41-C640-4535C1C1C167}"/>
              </a:ext>
            </a:extLst>
          </p:cNvPr>
          <p:cNvGrpSpPr/>
          <p:nvPr/>
        </p:nvGrpSpPr>
        <p:grpSpPr>
          <a:xfrm>
            <a:off x="1119673" y="1847461"/>
            <a:ext cx="9952654" cy="4608202"/>
            <a:chOff x="606496" y="1554864"/>
            <a:chExt cx="11258938" cy="48634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024A4E-047E-269D-61DB-19DEFCE7D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26" y="5309621"/>
              <a:ext cx="11128732" cy="1108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086D42-3115-8D19-7863-E88BCD2A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26" y="4187973"/>
              <a:ext cx="11128732" cy="11086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481043-6DBB-6271-15C4-5D923D7AC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8"/>
            <a:stretch/>
          </p:blipFill>
          <p:spPr>
            <a:xfrm>
              <a:off x="606496" y="1554864"/>
              <a:ext cx="11258938" cy="25008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3A455E4-B948-7A3F-F7B2-48E831839FED}"/>
              </a:ext>
            </a:extLst>
          </p:cNvPr>
          <p:cNvSpPr txBox="1"/>
          <p:nvPr/>
        </p:nvSpPr>
        <p:spPr>
          <a:xfrm>
            <a:off x="558186" y="4570060"/>
            <a:ext cx="69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A1373-4E21-6B7C-9AB6-44D5D2172E99}"/>
              </a:ext>
            </a:extLst>
          </p:cNvPr>
          <p:cNvSpPr txBox="1"/>
          <p:nvPr/>
        </p:nvSpPr>
        <p:spPr>
          <a:xfrm>
            <a:off x="549683" y="5638699"/>
            <a:ext cx="69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8B1D4-D082-2AA3-3160-9FEDD52247C2}"/>
              </a:ext>
            </a:extLst>
          </p:cNvPr>
          <p:cNvSpPr txBox="1"/>
          <p:nvPr/>
        </p:nvSpPr>
        <p:spPr>
          <a:xfrm>
            <a:off x="558186" y="2160767"/>
            <a:ext cx="69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6067-75BD-D7A2-9E1C-F8AAE3DDFE1B}"/>
              </a:ext>
            </a:extLst>
          </p:cNvPr>
          <p:cNvSpPr txBox="1"/>
          <p:nvPr/>
        </p:nvSpPr>
        <p:spPr>
          <a:xfrm>
            <a:off x="549683" y="3341374"/>
            <a:ext cx="69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4905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7E72-9FA2-AA6F-D5A1-CEAA1F0C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Tremor Power; Trial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5FE74-77D3-1388-5469-08053629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1403"/>
            <a:ext cx="10515600" cy="29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4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07C1-1342-7359-3CB1-D40BB06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Tremor Kernel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7B86E-D678-A383-9229-3207152C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084832"/>
            <a:ext cx="5448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3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EB68-367E-7C81-16FB-E9734EAF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Eye-tracking; Trial 10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C6D87-58F7-255E-E10B-89E2618D5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4832"/>
            <a:ext cx="10515600" cy="3889331"/>
          </a:xfrm>
        </p:spPr>
      </p:pic>
    </p:spTree>
    <p:extLst>
      <p:ext uri="{BB962C8B-B14F-4D97-AF65-F5344CB8AC3E}">
        <p14:creationId xmlns:p14="http://schemas.microsoft.com/office/powerpoint/2010/main" val="357215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3F83-27E7-5557-6E45-EB7EADE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Eye-tracking; Trial 10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number&#10;&#10;Description automatically generated">
            <a:extLst>
              <a:ext uri="{FF2B5EF4-FFF2-40B4-BE49-F238E27FC236}">
                <a16:creationId xmlns:a16="http://schemas.microsoft.com/office/drawing/2014/main" id="{A4D925BE-25FC-D2F6-E0F8-0D69FA5C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6528" r="6250" b="6528"/>
          <a:stretch/>
        </p:blipFill>
        <p:spPr>
          <a:xfrm>
            <a:off x="3712571" y="1722882"/>
            <a:ext cx="476685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4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C244-3C78-2A8E-3C06-15F65ADC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Ocular Drift Distance vs. Displacement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8112F-2E45-29A2-F004-3B046E8F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37" y="1914525"/>
            <a:ext cx="45892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2B71-1190-F7AD-D760-4DFA3B67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DPI Eye-tracking; Trial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56730-4444-C96E-71A3-456C58CB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084832"/>
            <a:ext cx="10515600" cy="388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CA301-D1BF-AF15-E53D-5F52BA97D332}"/>
              </a:ext>
            </a:extLst>
          </p:cNvPr>
          <p:cNvSpPr txBox="1"/>
          <p:nvPr/>
        </p:nvSpPr>
        <p:spPr>
          <a:xfrm>
            <a:off x="330420" y="2886653"/>
            <a:ext cx="69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9FCDF-3AED-FCCB-AA78-4BE79FC812C5}"/>
              </a:ext>
            </a:extLst>
          </p:cNvPr>
          <p:cNvSpPr txBox="1"/>
          <p:nvPr/>
        </p:nvSpPr>
        <p:spPr>
          <a:xfrm>
            <a:off x="330419" y="4847934"/>
            <a:ext cx="69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4119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4942-1D93-686A-09C7-83833153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Saccade and Drift Displacement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671B7-D5A2-4F1B-AB59-D5CCB946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65" y="1849623"/>
            <a:ext cx="7864269" cy="380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EA4FE-091F-CDF0-85DC-9170E0FF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97" y="5838371"/>
            <a:ext cx="2232853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A9EA-CE01-88E6-6FA3-9B594372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DPI Eye-tracking; Trial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4498D-CAA2-DA61-AD34-51647F4DD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6673" r="4939" b="5201"/>
          <a:stretch/>
        </p:blipFill>
        <p:spPr>
          <a:xfrm>
            <a:off x="3676262" y="1776095"/>
            <a:ext cx="4839476" cy="47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0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0F56-6DED-FDCF-EE31-C5D323D4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Saccades; Trial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ABF07-45B1-FBB6-B993-15A5E4901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563" y="1847461"/>
            <a:ext cx="9190874" cy="4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04B0-4EF6-6493-A5CF-91781954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Saccade Statistics; All Trials</a:t>
            </a:r>
          </a:p>
        </p:txBody>
      </p:sp>
      <p:pic>
        <p:nvPicPr>
          <p:cNvPr id="5" name="Content Placeholder 4" descr="A picture containing diagram, map, text, plot&#10;&#10;Description automatically generated">
            <a:extLst>
              <a:ext uri="{FF2B5EF4-FFF2-40B4-BE49-F238E27FC236}">
                <a16:creationId xmlns:a16="http://schemas.microsoft.com/office/drawing/2014/main" id="{315D3512-031A-6295-A8A5-5B7E7395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81" y="1819469"/>
            <a:ext cx="6654638" cy="4645526"/>
          </a:xfrm>
        </p:spPr>
      </p:pic>
    </p:spTree>
    <p:extLst>
      <p:ext uri="{BB962C8B-B14F-4D97-AF65-F5344CB8AC3E}">
        <p14:creationId xmlns:p14="http://schemas.microsoft.com/office/powerpoint/2010/main" val="232499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A30F-0562-AF14-93B4-181833B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saccade kernel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2591A-FF6B-BE0A-2C3D-76FD042F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2084832"/>
            <a:ext cx="52101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A30F-0562-AF14-93B4-181833B4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 individual saccade kernels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3CDA-6B18-5AE2-82C9-3EF44AA5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25" y="1971675"/>
            <a:ext cx="8581949" cy="40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070C-57C9-F403-9C72-39E05127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Saccade examples with &lt;1 arcmin disp.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73A05-7EF3-5E6E-BF37-3D3FAA9F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6" y="1791479"/>
            <a:ext cx="722242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A30F-0562-AF14-93B4-181833B4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97962" cy="1499616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saccade kernel (&lt;1 arcmin disp.)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6AA5B-8A4D-9E60-7AB1-4B9AF710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2" y="2084832"/>
            <a:ext cx="52101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2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1361</TotalTime>
  <Words>121</Words>
  <Application>Microsoft Office PowerPoint</Application>
  <PresentationFormat>Widescreen</PresentationFormat>
  <Paragraphs>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Angsana New</vt:lpstr>
      <vt:lpstr>Times New Roman</vt:lpstr>
      <vt:lpstr>Tw Cen MT</vt:lpstr>
      <vt:lpstr>Tw Cen MT Condensed</vt:lpstr>
      <vt:lpstr>Wingdings 3</vt:lpstr>
      <vt:lpstr>Integral</vt:lpstr>
      <vt:lpstr>Eye-tracking Figures: Jocamo, 03/31/2023</vt:lpstr>
      <vt:lpstr>DPI Eye-tracking; Trial 10</vt:lpstr>
      <vt:lpstr>DPI Eye-tracking; Trial 10</vt:lpstr>
      <vt:lpstr>Individual Saccades; Trial 10</vt:lpstr>
      <vt:lpstr>Saccade Statistics; All Trials</vt:lpstr>
      <vt:lpstr>Average saccade kernel</vt:lpstr>
      <vt:lpstr>Ex. individual saccade kernels</vt:lpstr>
      <vt:lpstr>Saccade examples with &lt;1 arcmin disp.</vt:lpstr>
      <vt:lpstr>Average saccade kernel (&lt;1 arcmin disp.)</vt:lpstr>
      <vt:lpstr>Individual Fixations; Trial 10</vt:lpstr>
      <vt:lpstr>Freq. Spectra Of Fixations; Trial 10</vt:lpstr>
      <vt:lpstr>Avg. Freq. Spectra Of Fixations</vt:lpstr>
      <vt:lpstr>Peak Freq./Power Of Fixations</vt:lpstr>
      <vt:lpstr>Wavelet Decompositions; Trial 10</vt:lpstr>
      <vt:lpstr>Tremor Power; Trial 10</vt:lpstr>
      <vt:lpstr>Tremor Kernel</vt:lpstr>
      <vt:lpstr>Filtered Eye-tracking; Trial 10</vt:lpstr>
      <vt:lpstr>Filtered Eye-tracking; Trial 10</vt:lpstr>
      <vt:lpstr>Ocular Drift Distance vs. Displacement</vt:lpstr>
      <vt:lpstr>Saccade and Drift Displacement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Tracking Figures</dc:title>
  <dc:creator>Ethan Lott</dc:creator>
  <cp:lastModifiedBy>Ethan Lott</cp:lastModifiedBy>
  <cp:revision>31</cp:revision>
  <dcterms:created xsi:type="dcterms:W3CDTF">2023-06-29T20:53:56Z</dcterms:created>
  <dcterms:modified xsi:type="dcterms:W3CDTF">2023-08-04T17:43:59Z</dcterms:modified>
</cp:coreProperties>
</file>